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5.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6.xml" ContentType="application/vnd.openxmlformats-officedocument.theme+xml"/>
  <Override PartName="/ppt/tags/tag77.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tags/tag97.xml" ContentType="application/vnd.openxmlformats-officedocument.presentationml.tags+xml"/>
  <Override PartName="/ppt/notesSlides/notesSlide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2.xml" ContentType="application/vnd.openxmlformats-officedocument.presentationml.tags+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03.xml" ContentType="application/vnd.openxmlformats-officedocument.presentationml.tags+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04.xml" ContentType="application/vnd.openxmlformats-officedocument.presentationml.tags+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ags/tag105.xml" ContentType="application/vnd.openxmlformats-officedocument.presentationml.tags+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106.xml" ContentType="application/vnd.openxmlformats-officedocument.presentationml.tags+xml"/>
  <Override PartName="/ppt/notesSlides/notesSlide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ags/tag107.xml" ContentType="application/vnd.openxmlformats-officedocument.presentationml.tags+xml"/>
  <Override PartName="/ppt/notesSlides/notesSlide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5"/>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 id="2147483502" r:id="rId22"/>
    <p:sldId id="2147483503" r:id="rId23"/>
    <p:sldId id="2147483504" r:id="rId24"/>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 id="2147483502"/>
            <p14:sldId id="2147483503"/>
            <p14:sldId id="2147483504"/>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6" autoAdjust="0"/>
    <p:restoredTop sz="94630"/>
  </p:normalViewPr>
  <p:slideViewPr>
    <p:cSldViewPr snapToGrid="0">
      <p:cViewPr varScale="1">
        <p:scale>
          <a:sx n="132" d="100"/>
          <a:sy n="132" d="100"/>
        </p:scale>
        <p:origin x="168" y="424"/>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1.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0.34499999999999997</c:v>
                </c:pt>
                <c:pt idx="1">
                  <c:v>0.34</c:v>
                </c:pt>
                <c:pt idx="2">
                  <c:v>0.33200000000000002</c:v>
                </c:pt>
                <c:pt idx="3">
                  <c:v>0.32400000000000001</c:v>
                </c:pt>
                <c:pt idx="4">
                  <c:v>0.33200000000000002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0.36200000000000004</c:v>
                </c:pt>
                <c:pt idx="1">
                  <c:v>0.35899999999999999</c:v>
                </c:pt>
                <c:pt idx="2">
                  <c:v>0.35499999999999998</c:v>
                </c:pt>
                <c:pt idx="3">
                  <c:v>0.35799999999999998</c:v>
                </c:pt>
                <c:pt idx="4">
                  <c:v>0.371</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General"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9604480347477E-3"/>
          <c:y val="5.1174778930557496E-3"/>
          <c:w val="0.86091422801643458"/>
          <c:h val="0.99059630109251384"/>
        </c:manualLayout>
      </c:layout>
      <c:barChart>
        <c:barDir val="bar"/>
        <c:grouping val="clustered"/>
        <c:varyColors val="0"/>
        <c:ser>
          <c:idx val="2"/>
          <c:order val="0"/>
          <c:tx>
            <c:strRef>
              <c:f>Sheet1!$D$1</c:f>
              <c:strCache>
                <c:ptCount val="1"/>
                <c:pt idx="0">
                  <c:v>VISANET</c:v>
                </c:pt>
              </c:strCache>
            </c:strRef>
          </c:tx>
          <c:spPr>
            <a:solidFill>
              <a:schemeClr val="accent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Sheet1!$D$2:$D$3</c:f>
              <c:numCache>
                <c:formatCode>_(* #,##0.00_);_(* \(#,##0.00\);_(* "-"??_);_(@_)</c:formatCode>
                <c:ptCount val="2"/>
                <c:pt idx="0">
                  <c:v>1923</c:v>
                </c:pt>
                <c:pt idx="1">
                  <c:v>10439</c:v>
                </c:pt>
              </c:numCache>
            </c:numRef>
          </c:val>
          <c:extLst>
            <c:ext xmlns:c16="http://schemas.microsoft.com/office/drawing/2014/chart" uri="{C3380CC4-5D6E-409C-BE32-E72D297353CC}">
              <c16:uniqueId val="{00000000-1F1F-FB44-9607-2AFC20698F11}"/>
            </c:ext>
          </c:extLst>
        </c:ser>
        <c:ser>
          <c:idx val="1"/>
          <c:order val="1"/>
          <c:tx>
            <c:strRef>
              <c:f>Sheet1!$C$1</c:f>
              <c:strCache>
                <c:ptCount val="1"/>
                <c:pt idx="0">
                  <c:v>PEERSET</c:v>
                </c:pt>
              </c:strCache>
            </c:strRef>
          </c:tx>
          <c:spPr>
            <a:solidFill>
              <a:srgbClr val="F7A10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Sheet1!$C$2:$C$3</c:f>
              <c:numCache>
                <c:formatCode>_(* #,##0.00_);_(* \(#,##0.00\);_(* "-"??_);_(@_)</c:formatCode>
                <c:ptCount val="2"/>
                <c:pt idx="0">
                  <c:v>2014</c:v>
                </c:pt>
                <c:pt idx="1">
                  <c:v>9260</c:v>
                </c:pt>
              </c:numCache>
            </c:numRef>
          </c:val>
          <c:extLst>
            <c:ext xmlns:c16="http://schemas.microsoft.com/office/drawing/2014/chart" uri="{C3380CC4-5D6E-409C-BE32-E72D297353CC}">
              <c16:uniqueId val="{00000001-1F1F-FB44-9607-2AFC20698F11}"/>
            </c:ext>
          </c:extLst>
        </c:ser>
        <c:ser>
          <c:idx val="0"/>
          <c:order val="2"/>
          <c:tx>
            <c:strRef>
              <c:f>Sheet1!$B$1</c:f>
              <c:strCache>
                <c:ptCount val="1"/>
                <c:pt idx="0">
                  <c:v>TECHNOLOGY CREDIT UNION</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Sheet1!$B$2:$B$3</c:f>
              <c:numCache>
                <c:formatCode>_(* #,##0.00_);_(* \(#,##0.00\);_(* "-"??_);_(@_)</c:formatCode>
                <c:ptCount val="2"/>
                <c:pt idx="0">
                  <c:v>2449</c:v>
                </c:pt>
                <c:pt idx="1">
                  <c:v>11258</c:v>
                </c:pt>
              </c:numCache>
            </c:numRef>
          </c:val>
          <c:extLst>
            <c:ext xmlns:c16="http://schemas.microsoft.com/office/drawing/2014/chart" uri="{C3380CC4-5D6E-409C-BE32-E72D297353CC}">
              <c16:uniqueId val="{00000002-1F1F-FB44-9607-2AFC20698F11}"/>
            </c:ext>
          </c:extLst>
        </c:ser>
        <c:dLbls>
          <c:showLegendKey val="0"/>
          <c:showVal val="1"/>
          <c:showCatName val="0"/>
          <c:showSerName val="0"/>
          <c:showPercent val="0"/>
          <c:showBubbleSize val="0"/>
        </c:dLbls>
        <c:gapWidth val="47"/>
        <c:overlap val="-31"/>
        <c:axId val="150332144"/>
        <c:axId val="316826832"/>
      </c:barChart>
      <c:catAx>
        <c:axId val="150332144"/>
        <c:scaling>
          <c:orientation val="minMax"/>
        </c:scaling>
        <c:delete val="1"/>
        <c:axPos val="l"/>
        <c:numFmt formatCode="General" sourceLinked="1"/>
        <c:majorTickMark val="none"/>
        <c:minorTickMark val="none"/>
        <c:tickLblPos val="nextTo"/>
        <c:crossAx val="316826832"/>
        <c:crosses val="autoZero"/>
        <c:auto val="1"/>
        <c:lblAlgn val="ctr"/>
        <c:lblOffset val="100"/>
        <c:noMultiLvlLbl val="0"/>
      </c:catAx>
      <c:valAx>
        <c:axId val="316826832"/>
        <c:scaling>
          <c:orientation val="minMax"/>
        </c:scaling>
        <c:delete val="1"/>
        <c:axPos val="b"/>
        <c:numFmt formatCode="_(* #,##0.00_);_(* \(#,##0.00\);_(* &quot;-&quot;??_);_(@_)" sourceLinked="1"/>
        <c:majorTickMark val="none"/>
        <c:minorTickMark val="none"/>
        <c:tickLblPos val="nextTo"/>
        <c:crossAx val="15033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9604480347477E-3"/>
          <c:y val="5.1174778930557496E-3"/>
          <c:w val="0.86091422801643458"/>
          <c:h val="0.99059630109251384"/>
        </c:manualLayout>
      </c:layout>
      <c:barChart>
        <c:barDir val="bar"/>
        <c:grouping val="clustered"/>
        <c:varyColors val="0"/>
        <c:ser>
          <c:idx val="2"/>
          <c:order val="0"/>
          <c:tx>
            <c:strRef>
              <c:f>Sheet1!$D$1</c:f>
              <c:strCache>
                <c:ptCount val="1"/>
                <c:pt idx="0">
                  <c:v>VISANET</c:v>
                </c:pt>
              </c:strCache>
            </c:strRef>
          </c:tx>
          <c:spPr>
            <a:solidFill>
              <a:schemeClr val="accent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Sheet1!$D$2:$D$3</c:f>
              <c:numCache>
                <c:formatCode>_(* #,##0.00_);_(* \(#,##0.00\);_(* "-"??_);_(@_)</c:formatCode>
                <c:ptCount val="2"/>
                <c:pt idx="0">
                  <c:v>1923</c:v>
                </c:pt>
                <c:pt idx="1">
                  <c:v>10439</c:v>
                </c:pt>
              </c:numCache>
            </c:numRef>
          </c:val>
          <c:extLst>
            <c:ext xmlns:c16="http://schemas.microsoft.com/office/drawing/2014/chart" uri="{C3380CC4-5D6E-409C-BE32-E72D297353CC}">
              <c16:uniqueId val="{00000000-54CA-2F41-8000-FA6BE2483008}"/>
            </c:ext>
          </c:extLst>
        </c:ser>
        <c:ser>
          <c:idx val="1"/>
          <c:order val="1"/>
          <c:tx>
            <c:strRef>
              <c:f>Sheet1!$C$1</c:f>
              <c:strCache>
                <c:ptCount val="1"/>
                <c:pt idx="0">
                  <c:v>PEERSET</c:v>
                </c:pt>
              </c:strCache>
            </c:strRef>
          </c:tx>
          <c:spPr>
            <a:solidFill>
              <a:srgbClr val="F7A10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Sheet1!$C$2:$C$3</c:f>
              <c:numCache>
                <c:formatCode>_(* #,##0.00_);_(* \(#,##0.00\);_(* "-"??_);_(@_)</c:formatCode>
                <c:ptCount val="2"/>
                <c:pt idx="0">
                  <c:v>2014</c:v>
                </c:pt>
                <c:pt idx="1">
                  <c:v>9260</c:v>
                </c:pt>
              </c:numCache>
            </c:numRef>
          </c:val>
          <c:extLst>
            <c:ext xmlns:c16="http://schemas.microsoft.com/office/drawing/2014/chart" uri="{C3380CC4-5D6E-409C-BE32-E72D297353CC}">
              <c16:uniqueId val="{00000001-54CA-2F41-8000-FA6BE2483008}"/>
            </c:ext>
          </c:extLst>
        </c:ser>
        <c:ser>
          <c:idx val="0"/>
          <c:order val="2"/>
          <c:tx>
            <c:strRef>
              <c:f>Sheet1!$B$1</c:f>
              <c:strCache>
                <c:ptCount val="1"/>
                <c:pt idx="0">
                  <c:v>TECHNOLOGY CREDIT UNION</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Sheet1!$B$2:$B$3</c:f>
              <c:numCache>
                <c:formatCode>_(* #,##0.00_);_(* \(#,##0.00\);_(* "-"??_);_(@_)</c:formatCode>
                <c:ptCount val="2"/>
                <c:pt idx="0">
                  <c:v>2449</c:v>
                </c:pt>
                <c:pt idx="1">
                  <c:v>11258</c:v>
                </c:pt>
              </c:numCache>
            </c:numRef>
          </c:val>
          <c:extLst>
            <c:ext xmlns:c16="http://schemas.microsoft.com/office/drawing/2014/chart" uri="{C3380CC4-5D6E-409C-BE32-E72D297353CC}">
              <c16:uniqueId val="{00000002-54CA-2F41-8000-FA6BE2483008}"/>
            </c:ext>
          </c:extLst>
        </c:ser>
        <c:dLbls>
          <c:showLegendKey val="0"/>
          <c:showVal val="1"/>
          <c:showCatName val="0"/>
          <c:showSerName val="0"/>
          <c:showPercent val="0"/>
          <c:showBubbleSize val="0"/>
        </c:dLbls>
        <c:gapWidth val="47"/>
        <c:overlap val="-31"/>
        <c:axId val="150332144"/>
        <c:axId val="316826832"/>
      </c:barChart>
      <c:catAx>
        <c:axId val="150332144"/>
        <c:scaling>
          <c:orientation val="minMax"/>
        </c:scaling>
        <c:delete val="1"/>
        <c:axPos val="l"/>
        <c:numFmt formatCode="General" sourceLinked="1"/>
        <c:majorTickMark val="none"/>
        <c:minorTickMark val="none"/>
        <c:tickLblPos val="nextTo"/>
        <c:crossAx val="316826832"/>
        <c:crosses val="autoZero"/>
        <c:auto val="1"/>
        <c:lblAlgn val="ctr"/>
        <c:lblOffset val="100"/>
        <c:noMultiLvlLbl val="0"/>
      </c:catAx>
      <c:valAx>
        <c:axId val="316826832"/>
        <c:scaling>
          <c:orientation val="minMax"/>
        </c:scaling>
        <c:delete val="0"/>
        <c:axPos val="b"/>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0332144"/>
        <c:crosses val="autoZero"/>
        <c:crossBetween val="between"/>
        <c:majorUnit val="2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D36-7C44-9D7C-05BE5016DC6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D36-7C44-9D7C-05BE5016DC63}"/>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D36-7C44-9D7C-05BE5016DC63}"/>
            </c:ext>
          </c:extLst>
        </c:ser>
        <c:dLbls>
          <c:showLegendKey val="0"/>
          <c:showVal val="0"/>
          <c:showCatName val="0"/>
          <c:showSerName val="0"/>
          <c:showPercent val="0"/>
          <c:showBubbleSize val="0"/>
        </c:dLbls>
        <c:gapWidth val="182"/>
        <c:axId val="150332144"/>
        <c:axId val="316826832"/>
      </c:barChart>
      <c:catAx>
        <c:axId val="150332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826832"/>
        <c:crosses val="autoZero"/>
        <c:auto val="1"/>
        <c:lblAlgn val="ctr"/>
        <c:lblOffset val="100"/>
        <c:noMultiLvlLbl val="0"/>
      </c:catAx>
      <c:valAx>
        <c:axId val="3168268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332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D36-7C44-9D7C-05BE5016DC6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D36-7C44-9D7C-05BE5016DC63}"/>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D36-7C44-9D7C-05BE5016DC63}"/>
            </c:ext>
          </c:extLst>
        </c:ser>
        <c:dLbls>
          <c:showLegendKey val="0"/>
          <c:showVal val="0"/>
          <c:showCatName val="0"/>
          <c:showSerName val="0"/>
          <c:showPercent val="0"/>
          <c:showBubbleSize val="0"/>
        </c:dLbls>
        <c:gapWidth val="182"/>
        <c:axId val="150332144"/>
        <c:axId val="316826832"/>
      </c:barChart>
      <c:catAx>
        <c:axId val="150332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826832"/>
        <c:crosses val="autoZero"/>
        <c:auto val="1"/>
        <c:lblAlgn val="ctr"/>
        <c:lblOffset val="100"/>
        <c:noMultiLvlLbl val="0"/>
      </c:catAx>
      <c:valAx>
        <c:axId val="3168268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0332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16975</c:v>
                </c:pt>
                <c:pt idx="1">
                  <c:v>4480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16703</c:v>
                </c:pt>
                <c:pt idx="1">
                  <c:v>5081</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19666</c:v>
                </c:pt>
                <c:pt idx="1">
                  <c:v>17354</c:v>
                </c:pt>
                <c:pt idx="2">
                  <c:v>23654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2653</c:v>
                </c:pt>
                <c:pt idx="1">
                  <c:v>3647</c:v>
                </c:pt>
                <c:pt idx="2">
                  <c:v>4635</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50</c:v>
                </c:pt>
                <c:pt idx="1">
                  <c:v>0</c:v>
                </c:pt>
                <c:pt idx="2">
                  <c:v>0</c:v>
                </c:pt>
                <c:pt idx="3">
                  <c:v>0</c:v>
                </c:pt>
                <c:pt idx="4">
                  <c:v>70</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50</c:v>
                </c:pt>
                <c:pt idx="2">
                  <c:v>60</c:v>
                </c:pt>
                <c:pt idx="3">
                  <c:v>70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0-C3E3-144F-B06F-4996A43895BC}"/>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10</c:v>
                </c:pt>
                <c:pt idx="2">
                  <c:v>25</c:v>
                </c:pt>
                <c:pt idx="3">
                  <c:v>0</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1-C3E3-144F-B06F-4996A43895BC}"/>
                </c:ext>
              </c:extLst>
            </c:dLbl>
            <c:dLbl>
              <c:idx val="3"/>
              <c:numFmt formatCode="&quot;-&quot;#,##0.0" sourceLinked="0"/>
              <c:spPr>
                <a:solidFill>
                  <a:srgbClr val="FFFFFF">
                    <a:alpha val="98000"/>
                  </a:srgb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rgbClr val="FFFFFF">
                  <a:alpha val="98000"/>
                </a:srgb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0</c:v>
                </c:pt>
                <c:pt idx="3">
                  <c:v>15</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19666</c:v>
                </c:pt>
                <c:pt idx="1">
                  <c:v>17354</c:v>
                </c:pt>
                <c:pt idx="2">
                  <c:v>23654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41</c:v>
                </c:pt>
                <c:pt idx="2">
                  <c:v>43</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9604480347477E-3"/>
          <c:y val="5.1174778930557496E-3"/>
          <c:w val="0.86091422801643458"/>
          <c:h val="0.99059630109251384"/>
        </c:manualLayout>
      </c:layout>
      <c:barChart>
        <c:barDir val="bar"/>
        <c:grouping val="clustered"/>
        <c:varyColors val="0"/>
        <c:ser>
          <c:idx val="2"/>
          <c:order val="0"/>
          <c:tx>
            <c:strRef>
              <c:f>Sheet1!$D$1</c:f>
              <c:strCache>
                <c:ptCount val="1"/>
                <c:pt idx="0">
                  <c:v>VISANET</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Sheet1!$D$2:$D$3</c:f>
              <c:numCache>
                <c:formatCode>0%</c:formatCode>
                <c:ptCount val="2"/>
                <c:pt idx="0">
                  <c:v>0.255</c:v>
                </c:pt>
                <c:pt idx="1">
                  <c:v>0.745</c:v>
                </c:pt>
              </c:numCache>
            </c:numRef>
          </c:val>
          <c:extLst>
            <c:ext xmlns:c16="http://schemas.microsoft.com/office/drawing/2014/chart" uri="{C3380CC4-5D6E-409C-BE32-E72D297353CC}">
              <c16:uniqueId val="{00000002-7D36-7C44-9D7C-05BE5016DC63}"/>
            </c:ext>
          </c:extLst>
        </c:ser>
        <c:ser>
          <c:idx val="1"/>
          <c:order val="1"/>
          <c:tx>
            <c:strRef>
              <c:f>Sheet1!$C$1</c:f>
              <c:strCache>
                <c:ptCount val="1"/>
                <c:pt idx="0">
                  <c:v>PEERSET</c:v>
                </c:pt>
              </c:strCache>
            </c:strRef>
          </c:tx>
          <c:spPr>
            <a:solidFill>
              <a:srgbClr val="F7A10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Sheet1!$C$2:$C$3</c:f>
              <c:numCache>
                <c:formatCode>0%</c:formatCode>
                <c:ptCount val="2"/>
                <c:pt idx="0">
                  <c:v>0.24399999999999999</c:v>
                </c:pt>
                <c:pt idx="1">
                  <c:v>0.75600000000000001</c:v>
                </c:pt>
              </c:numCache>
            </c:numRef>
          </c:val>
          <c:extLst>
            <c:ext xmlns:c16="http://schemas.microsoft.com/office/drawing/2014/chart" uri="{C3380CC4-5D6E-409C-BE32-E72D297353CC}">
              <c16:uniqueId val="{00000001-7D36-7C44-9D7C-05BE5016DC63}"/>
            </c:ext>
          </c:extLst>
        </c:ser>
        <c:ser>
          <c:idx val="0"/>
          <c:order val="2"/>
          <c:tx>
            <c:strRef>
              <c:f>Sheet1!$B$1</c:f>
              <c:strCache>
                <c:ptCount val="1"/>
                <c:pt idx="0">
                  <c:v>TECHNOLOGY CREDIT UNION</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Sheet1!$B$2:$B$3</c:f>
              <c:numCache>
                <c:formatCode>0%</c:formatCode>
                <c:ptCount val="2"/>
                <c:pt idx="0">
                  <c:v>0.31</c:v>
                </c:pt>
                <c:pt idx="1">
                  <c:v>0.69</c:v>
                </c:pt>
              </c:numCache>
            </c:numRef>
          </c:val>
          <c:extLst>
            <c:ext xmlns:c16="http://schemas.microsoft.com/office/drawing/2014/chart" uri="{C3380CC4-5D6E-409C-BE32-E72D297353CC}">
              <c16:uniqueId val="{00000000-7D36-7C44-9D7C-05BE5016DC63}"/>
            </c:ext>
          </c:extLst>
        </c:ser>
        <c:dLbls>
          <c:showLegendKey val="0"/>
          <c:showVal val="1"/>
          <c:showCatName val="0"/>
          <c:showSerName val="0"/>
          <c:showPercent val="0"/>
          <c:showBubbleSize val="0"/>
        </c:dLbls>
        <c:gapWidth val="47"/>
        <c:overlap val="-31"/>
        <c:axId val="150332144"/>
        <c:axId val="316826832"/>
      </c:barChart>
      <c:catAx>
        <c:axId val="150332144"/>
        <c:scaling>
          <c:orientation val="minMax"/>
        </c:scaling>
        <c:delete val="1"/>
        <c:axPos val="l"/>
        <c:numFmt formatCode="General" sourceLinked="1"/>
        <c:majorTickMark val="none"/>
        <c:minorTickMark val="none"/>
        <c:tickLblPos val="nextTo"/>
        <c:crossAx val="316826832"/>
        <c:crosses val="autoZero"/>
        <c:auto val="1"/>
        <c:lblAlgn val="ctr"/>
        <c:lblOffset val="100"/>
        <c:noMultiLvlLbl val="0"/>
      </c:catAx>
      <c:valAx>
        <c:axId val="316826832"/>
        <c:scaling>
          <c:orientation val="minMax"/>
        </c:scaling>
        <c:delete val="1"/>
        <c:axPos val="b"/>
        <c:numFmt formatCode="0%" sourceLinked="1"/>
        <c:majorTickMark val="none"/>
        <c:minorTickMark val="none"/>
        <c:tickLblPos val="nextTo"/>
        <c:crossAx val="15033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9604480347477E-3"/>
          <c:y val="5.1174778930557496E-3"/>
          <c:w val="0.86091422801643458"/>
          <c:h val="0.99059630109251384"/>
        </c:manualLayout>
      </c:layout>
      <c:barChart>
        <c:barDir val="bar"/>
        <c:grouping val="clustered"/>
        <c:varyColors val="0"/>
        <c:ser>
          <c:idx val="2"/>
          <c:order val="0"/>
          <c:tx>
            <c:strRef>
              <c:f>Sheet1!$D$1</c:f>
              <c:strCache>
                <c:ptCount val="1"/>
                <c:pt idx="0">
                  <c:v>VISANET</c:v>
                </c:pt>
              </c:strCache>
            </c:strRef>
          </c:tx>
          <c:spPr>
            <a:solidFill>
              <a:schemeClr val="accent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Sheet1!$D$2:$D$3</c:f>
              <c:numCache>
                <c:formatCode>0%</c:formatCode>
                <c:ptCount val="2"/>
                <c:pt idx="0">
                  <c:v>0.255</c:v>
                </c:pt>
                <c:pt idx="1">
                  <c:v>0.745</c:v>
                </c:pt>
              </c:numCache>
            </c:numRef>
          </c:val>
          <c:extLst>
            <c:ext xmlns:c16="http://schemas.microsoft.com/office/drawing/2014/chart" uri="{C3380CC4-5D6E-409C-BE32-E72D297353CC}">
              <c16:uniqueId val="{00000000-7620-FB41-8E15-61C9239A7A74}"/>
            </c:ext>
          </c:extLst>
        </c:ser>
        <c:ser>
          <c:idx val="1"/>
          <c:order val="1"/>
          <c:tx>
            <c:strRef>
              <c:f>Sheet1!$C$1</c:f>
              <c:strCache>
                <c:ptCount val="1"/>
                <c:pt idx="0">
                  <c:v>PEERSET</c:v>
                </c:pt>
              </c:strCache>
            </c:strRef>
          </c:tx>
          <c:spPr>
            <a:solidFill>
              <a:srgbClr val="F7A10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Sheet1!$C$2:$C$3</c:f>
              <c:numCache>
                <c:formatCode>0%</c:formatCode>
                <c:ptCount val="2"/>
                <c:pt idx="0">
                  <c:v>0.24399999999999999</c:v>
                </c:pt>
                <c:pt idx="1">
                  <c:v>0.75600000000000001</c:v>
                </c:pt>
              </c:numCache>
            </c:numRef>
          </c:val>
          <c:extLst>
            <c:ext xmlns:c16="http://schemas.microsoft.com/office/drawing/2014/chart" uri="{C3380CC4-5D6E-409C-BE32-E72D297353CC}">
              <c16:uniqueId val="{00000001-7620-FB41-8E15-61C9239A7A74}"/>
            </c:ext>
          </c:extLst>
        </c:ser>
        <c:ser>
          <c:idx val="0"/>
          <c:order val="2"/>
          <c:tx>
            <c:strRef>
              <c:f>Sheet1!$B$1</c:f>
              <c:strCache>
                <c:ptCount val="1"/>
                <c:pt idx="0">
                  <c:v>TECHNOLOGY CREDIT UNION</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Non ToW</c:v>
                </c:pt>
                <c:pt idx="1">
                  <c:v>ToW</c:v>
                </c:pt>
              </c:strCache>
            </c:strRef>
          </c:cat>
          <c:val>
            <c:numRef>
              <c:f>Sheet1!$B$2:$B$3</c:f>
              <c:numCache>
                <c:formatCode>0%</c:formatCode>
                <c:ptCount val="2"/>
                <c:pt idx="0">
                  <c:v>0.31</c:v>
                </c:pt>
                <c:pt idx="1">
                  <c:v>0.69</c:v>
                </c:pt>
              </c:numCache>
            </c:numRef>
          </c:val>
          <c:extLst>
            <c:ext xmlns:c16="http://schemas.microsoft.com/office/drawing/2014/chart" uri="{C3380CC4-5D6E-409C-BE32-E72D297353CC}">
              <c16:uniqueId val="{00000002-7620-FB41-8E15-61C9239A7A74}"/>
            </c:ext>
          </c:extLst>
        </c:ser>
        <c:dLbls>
          <c:showLegendKey val="0"/>
          <c:showVal val="1"/>
          <c:showCatName val="0"/>
          <c:showSerName val="0"/>
          <c:showPercent val="0"/>
          <c:showBubbleSize val="0"/>
        </c:dLbls>
        <c:gapWidth val="47"/>
        <c:overlap val="-31"/>
        <c:axId val="150332144"/>
        <c:axId val="316826832"/>
      </c:barChart>
      <c:catAx>
        <c:axId val="150332144"/>
        <c:scaling>
          <c:orientation val="minMax"/>
        </c:scaling>
        <c:delete val="1"/>
        <c:axPos val="l"/>
        <c:numFmt formatCode="General" sourceLinked="1"/>
        <c:majorTickMark val="none"/>
        <c:minorTickMark val="none"/>
        <c:tickLblPos val="nextTo"/>
        <c:crossAx val="316826832"/>
        <c:crosses val="autoZero"/>
        <c:auto val="1"/>
        <c:lblAlgn val="ctr"/>
        <c:lblOffset val="100"/>
        <c:noMultiLvlLbl val="0"/>
      </c:catAx>
      <c:valAx>
        <c:axId val="316826832"/>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332144"/>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718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73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504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3.emf"/><Relationship Id="rId4" Type="http://schemas.openxmlformats.org/officeDocument/2006/relationships/oleObject" Target="../embeddings/oleObject10.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4.emf"/><Relationship Id="rId4" Type="http://schemas.openxmlformats.org/officeDocument/2006/relationships/oleObject" Target="../embeddings/oleObject11.bin"/></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45.emf"/><Relationship Id="rId4" Type="http://schemas.openxmlformats.org/officeDocument/2006/relationships/oleObject" Target="../embeddings/oleObject12.bin"/></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14.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2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3.xml"/><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3.emf"/><Relationship Id="rId4" Type="http://schemas.openxmlformats.org/officeDocument/2006/relationships/oleObject" Target="../embeddings/oleObject20.bin"/></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4.emf"/><Relationship Id="rId4" Type="http://schemas.openxmlformats.org/officeDocument/2006/relationships/oleObject" Target="../embeddings/oleObject21.bin"/></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45.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1.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4.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5.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5.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6.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6.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8.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9.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0.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1.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2.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3.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4.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5.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6.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1.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2.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0.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4.xml"/><Relationship Id="rId1" Type="http://schemas.openxmlformats.org/officeDocument/2006/relationships/tags" Target="../tags/tag51.xml"/><Relationship Id="rId5" Type="http://schemas.openxmlformats.org/officeDocument/2006/relationships/image" Target="../media/image31.png"/><Relationship Id="rId4" Type="http://schemas.openxmlformats.org/officeDocument/2006/relationships/image" Target="../media/image46.emf"/></Relationships>
</file>

<file path=ppt/slideLayouts/_rels/slideLayout26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6.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0.svg"/><Relationship Id="rId2" Type="http://schemas.openxmlformats.org/officeDocument/2006/relationships/slideMaster" Target="../slideMasters/slideMaster4.xml"/><Relationship Id="rId1" Type="http://schemas.openxmlformats.org/officeDocument/2006/relationships/tags" Target="../tags/tag55.xml"/><Relationship Id="rId6" Type="http://schemas.openxmlformats.org/officeDocument/2006/relationships/image" Target="../media/image49.png"/><Relationship Id="rId5" Type="http://schemas.openxmlformats.org/officeDocument/2006/relationships/image" Target="../media/image31.png"/><Relationship Id="rId4" Type="http://schemas.openxmlformats.org/officeDocument/2006/relationships/image" Target="../media/image46.emf"/></Relationships>
</file>

<file path=ppt/slideLayouts/_rels/slideLayout28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4.xml"/><Relationship Id="rId1" Type="http://schemas.openxmlformats.org/officeDocument/2006/relationships/tags" Target="../tags/tag56.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02.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42.svg"/><Relationship Id="rId2" Type="http://schemas.openxmlformats.org/officeDocument/2006/relationships/slideMaster" Target="../slideMasters/slideMaster5.xml"/><Relationship Id="rId1" Type="http://schemas.openxmlformats.org/officeDocument/2006/relationships/tags" Target="../tags/tag5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45.emf"/><Relationship Id="rId4" Type="http://schemas.openxmlformats.org/officeDocument/2006/relationships/oleObject" Target="../embeddings/oleObject52.bin"/></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44.emf"/><Relationship Id="rId4" Type="http://schemas.openxmlformats.org/officeDocument/2006/relationships/oleObject" Target="../embeddings/oleObject53.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44.emf"/><Relationship Id="rId4" Type="http://schemas.openxmlformats.org/officeDocument/2006/relationships/oleObject" Target="../embeddings/oleObject54.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46.emf"/><Relationship Id="rId4" Type="http://schemas.openxmlformats.org/officeDocument/2006/relationships/oleObject" Target="../embeddings/oleObject55.bin"/></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29.emf"/><Relationship Id="rId4" Type="http://schemas.openxmlformats.org/officeDocument/2006/relationships/oleObject" Target="../embeddings/oleObject56.bin"/></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45.emf"/><Relationship Id="rId4" Type="http://schemas.openxmlformats.org/officeDocument/2006/relationships/oleObject" Target="../embeddings/oleObject57.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oleObject" Target="../embeddings/oleObject58.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6.emf"/><Relationship Id="rId4" Type="http://schemas.openxmlformats.org/officeDocument/2006/relationships/oleObject" Target="../embeddings/oleObject59.bin"/></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44.emf"/><Relationship Id="rId4" Type="http://schemas.openxmlformats.org/officeDocument/2006/relationships/oleObject" Target="../embeddings/oleObject60.bin"/></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42.svg"/><Relationship Id="rId2" Type="http://schemas.openxmlformats.org/officeDocument/2006/relationships/slideMaster" Target="../slideMasters/slideMaster7.xml"/><Relationship Id="rId1" Type="http://schemas.openxmlformats.org/officeDocument/2006/relationships/tags" Target="../tags/tag7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7.xml"/><Relationship Id="rId1" Type="http://schemas.openxmlformats.org/officeDocument/2006/relationships/tags" Target="../tags/tag80.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7.xml"/><Relationship Id="rId1" Type="http://schemas.openxmlformats.org/officeDocument/2006/relationships/tags" Target="../tags/tag81.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7.xml"/><Relationship Id="rId1" Type="http://schemas.openxmlformats.org/officeDocument/2006/relationships/tags" Target="../tags/tag8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7.xml"/><Relationship Id="rId1" Type="http://schemas.openxmlformats.org/officeDocument/2006/relationships/tags" Target="../tags/tag83.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7.xml"/><Relationship Id="rId1" Type="http://schemas.openxmlformats.org/officeDocument/2006/relationships/tags" Target="../tags/tag84.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7.xml"/><Relationship Id="rId1" Type="http://schemas.openxmlformats.org/officeDocument/2006/relationships/tags" Target="../tags/tag85.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7.xml"/><Relationship Id="rId1" Type="http://schemas.openxmlformats.org/officeDocument/2006/relationships/tags" Target="../tags/tag86.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7.xml"/><Relationship Id="rId1" Type="http://schemas.openxmlformats.org/officeDocument/2006/relationships/tags" Target="../tags/tag87.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8.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7.xml"/><Relationship Id="rId1" Type="http://schemas.openxmlformats.org/officeDocument/2006/relationships/tags" Target="../tags/tag88.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7.xml"/><Relationship Id="rId1" Type="http://schemas.openxmlformats.org/officeDocument/2006/relationships/tags" Target="../tags/tag89.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7.xml"/><Relationship Id="rId1" Type="http://schemas.openxmlformats.org/officeDocument/2006/relationships/tags" Target="../tags/tag90.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7.xml"/><Relationship Id="rId1" Type="http://schemas.openxmlformats.org/officeDocument/2006/relationships/tags" Target="../tags/tag9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7.xml"/><Relationship Id="rId1" Type="http://schemas.openxmlformats.org/officeDocument/2006/relationships/tags" Target="../tags/tag9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7.xml"/><Relationship Id="rId1" Type="http://schemas.openxmlformats.org/officeDocument/2006/relationships/tags" Target="../tags/tag93.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7.xml"/><Relationship Id="rId1" Type="http://schemas.openxmlformats.org/officeDocument/2006/relationships/tags" Target="../tags/tag94.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7.xml"/><Relationship Id="rId1" Type="http://schemas.openxmlformats.org/officeDocument/2006/relationships/tags" Target="../tags/tag95.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7.xml"/><Relationship Id="rId1" Type="http://schemas.openxmlformats.org/officeDocument/2006/relationships/tags" Target="../tags/tag96.xml"/><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2.xml"/><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9.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8/14/24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8/14/24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8/14/24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16" Type="http://schemas.openxmlformats.org/officeDocument/2006/relationships/slideLayout" Target="../slideLayouts/slideLayout85.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tags" Target="../tags/tag6.xml"/><Relationship Id="rId5" Type="http://schemas.openxmlformats.org/officeDocument/2006/relationships/slideLayout" Target="../slideLayouts/slideLayout74.xml"/><Relationship Id="rId61" Type="http://schemas.openxmlformats.org/officeDocument/2006/relationships/slideLayout" Target="../slideLayouts/slideLayout130.xml"/><Relationship Id="rId82" Type="http://schemas.openxmlformats.org/officeDocument/2006/relationships/image" Target="../media/image2.png"/><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77" Type="http://schemas.openxmlformats.org/officeDocument/2006/relationships/slideLayout" Target="../slideLayouts/slideLayout146.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80" Type="http://schemas.openxmlformats.org/officeDocument/2006/relationships/oleObject" Target="../embeddings/oleObject5.bin"/><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slideLayout" Target="../slideLayouts/slideLayout142.xml"/><Relationship Id="rId78" Type="http://schemas.openxmlformats.org/officeDocument/2006/relationships/theme" Target="../theme/theme2.xml"/><Relationship Id="rId81" Type="http://schemas.openxmlformats.org/officeDocument/2006/relationships/image" Target="../media/image1.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63" Type="http://schemas.openxmlformats.org/officeDocument/2006/relationships/slideLayout" Target="../slideLayouts/slideLayout209.xml"/><Relationship Id="rId68" Type="http://schemas.openxmlformats.org/officeDocument/2006/relationships/slideLayout" Target="../slideLayouts/slideLayout214.xml"/><Relationship Id="rId16" Type="http://schemas.openxmlformats.org/officeDocument/2006/relationships/slideLayout" Target="../slideLayouts/slideLayout16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3" Type="http://schemas.openxmlformats.org/officeDocument/2006/relationships/slideLayout" Target="../slideLayouts/slideLayout199.xml"/><Relationship Id="rId58" Type="http://schemas.openxmlformats.org/officeDocument/2006/relationships/slideLayout" Target="../slideLayouts/slideLayout204.xml"/><Relationship Id="rId66" Type="http://schemas.openxmlformats.org/officeDocument/2006/relationships/slideLayout" Target="../slideLayouts/slideLayout212.xml"/><Relationship Id="rId74" Type="http://schemas.openxmlformats.org/officeDocument/2006/relationships/slideLayout" Target="../slideLayouts/slideLayout220.xml"/><Relationship Id="rId79" Type="http://schemas.openxmlformats.org/officeDocument/2006/relationships/image" Target="../media/image2.png"/><Relationship Id="rId5" Type="http://schemas.openxmlformats.org/officeDocument/2006/relationships/slideLayout" Target="../slideLayouts/slideLayout151.xml"/><Relationship Id="rId61" Type="http://schemas.openxmlformats.org/officeDocument/2006/relationships/slideLayout" Target="../slideLayouts/slideLayout207.xml"/><Relationship Id="rId19" Type="http://schemas.openxmlformats.org/officeDocument/2006/relationships/slideLayout" Target="../slideLayouts/slideLayout16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56" Type="http://schemas.openxmlformats.org/officeDocument/2006/relationships/slideLayout" Target="../slideLayouts/slideLayout202.xml"/><Relationship Id="rId64" Type="http://schemas.openxmlformats.org/officeDocument/2006/relationships/slideLayout" Target="../slideLayouts/slideLayout210.xml"/><Relationship Id="rId69" Type="http://schemas.openxmlformats.org/officeDocument/2006/relationships/slideLayout" Target="../slideLayouts/slideLayout215.xml"/><Relationship Id="rId77" Type="http://schemas.openxmlformats.org/officeDocument/2006/relationships/oleObject" Target="../embeddings/oleObject16.bin"/><Relationship Id="rId8" Type="http://schemas.openxmlformats.org/officeDocument/2006/relationships/slideLayout" Target="../slideLayouts/slideLayout154.xml"/><Relationship Id="rId51" Type="http://schemas.openxmlformats.org/officeDocument/2006/relationships/slideLayout" Target="../slideLayouts/slideLayout197.xml"/><Relationship Id="rId72" Type="http://schemas.openxmlformats.org/officeDocument/2006/relationships/slideLayout" Target="../slideLayouts/slideLayout218.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59" Type="http://schemas.openxmlformats.org/officeDocument/2006/relationships/slideLayout" Target="../slideLayouts/slideLayout205.xml"/><Relationship Id="rId67" Type="http://schemas.openxmlformats.org/officeDocument/2006/relationships/slideLayout" Target="../slideLayouts/slideLayout213.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54" Type="http://schemas.openxmlformats.org/officeDocument/2006/relationships/slideLayout" Target="../slideLayouts/slideLayout200.xml"/><Relationship Id="rId62" Type="http://schemas.openxmlformats.org/officeDocument/2006/relationships/slideLayout" Target="../slideLayouts/slideLayout208.xml"/><Relationship Id="rId70" Type="http://schemas.openxmlformats.org/officeDocument/2006/relationships/slideLayout" Target="../slideLayouts/slideLayout216.xml"/><Relationship Id="rId75" Type="http://schemas.openxmlformats.org/officeDocument/2006/relationships/theme" Target="../theme/theme3.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57" Type="http://schemas.openxmlformats.org/officeDocument/2006/relationships/slideLayout" Target="../slideLayouts/slideLayout203.xml"/><Relationship Id="rId10" Type="http://schemas.openxmlformats.org/officeDocument/2006/relationships/slideLayout" Target="../slideLayouts/slideLayout156.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slideLayout" Target="../slideLayouts/slideLayout198.xml"/><Relationship Id="rId60" Type="http://schemas.openxmlformats.org/officeDocument/2006/relationships/slideLayout" Target="../slideLayouts/slideLayout206.xml"/><Relationship Id="rId65" Type="http://schemas.openxmlformats.org/officeDocument/2006/relationships/slideLayout" Target="../slideLayouts/slideLayout211.xml"/><Relationship Id="rId73" Type="http://schemas.openxmlformats.org/officeDocument/2006/relationships/slideLayout" Target="../slideLayouts/slideLayout219.xml"/><Relationship Id="rId78" Type="http://schemas.openxmlformats.org/officeDocument/2006/relationships/image" Target="../media/image1.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9" Type="http://schemas.openxmlformats.org/officeDocument/2006/relationships/slideLayout" Target="../slideLayouts/slideLayout185.xml"/><Relationship Id="rId34" Type="http://schemas.openxmlformats.org/officeDocument/2006/relationships/slideLayout" Target="../slideLayouts/slideLayout180.xml"/><Relationship Id="rId50" Type="http://schemas.openxmlformats.org/officeDocument/2006/relationships/slideLayout" Target="../slideLayouts/slideLayout196.xml"/><Relationship Id="rId55" Type="http://schemas.openxmlformats.org/officeDocument/2006/relationships/slideLayout" Target="../slideLayouts/slideLayout201.xml"/><Relationship Id="rId76" Type="http://schemas.openxmlformats.org/officeDocument/2006/relationships/tags" Target="../tags/tag20.xml"/><Relationship Id="rId7" Type="http://schemas.openxmlformats.org/officeDocument/2006/relationships/slideLayout" Target="../slideLayouts/slideLayout153.xml"/><Relationship Id="rId71" Type="http://schemas.openxmlformats.org/officeDocument/2006/relationships/slideLayout" Target="../slideLayouts/slideLayout217.xml"/><Relationship Id="rId2" Type="http://schemas.openxmlformats.org/officeDocument/2006/relationships/slideLayout" Target="../slideLayouts/slideLayout148.xml"/><Relationship Id="rId29" Type="http://schemas.openxmlformats.org/officeDocument/2006/relationships/slideLayout" Target="../slideLayouts/slideLayout17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42" Type="http://schemas.openxmlformats.org/officeDocument/2006/relationships/slideLayout" Target="../slideLayouts/slideLayout262.xml"/><Relationship Id="rId47" Type="http://schemas.openxmlformats.org/officeDocument/2006/relationships/slideLayout" Target="../slideLayouts/slideLayout267.xml"/><Relationship Id="rId50" Type="http://schemas.openxmlformats.org/officeDocument/2006/relationships/slideLayout" Target="../slideLayouts/slideLayout270.xml"/><Relationship Id="rId55" Type="http://schemas.openxmlformats.org/officeDocument/2006/relationships/slideLayout" Target="../slideLayouts/slideLayout275.xml"/><Relationship Id="rId63" Type="http://schemas.openxmlformats.org/officeDocument/2006/relationships/theme" Target="../theme/theme4.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9" Type="http://schemas.openxmlformats.org/officeDocument/2006/relationships/slideLayout" Target="../slideLayouts/slideLayout249.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53" Type="http://schemas.openxmlformats.org/officeDocument/2006/relationships/slideLayout" Target="../slideLayouts/slideLayout273.xml"/><Relationship Id="rId58" Type="http://schemas.openxmlformats.org/officeDocument/2006/relationships/slideLayout" Target="../slideLayouts/slideLayout278.xml"/><Relationship Id="rId66" Type="http://schemas.openxmlformats.org/officeDocument/2006/relationships/image" Target="../media/image46.emf"/><Relationship Id="rId5" Type="http://schemas.openxmlformats.org/officeDocument/2006/relationships/slideLayout" Target="../slideLayouts/slideLayout225.xml"/><Relationship Id="rId61" Type="http://schemas.openxmlformats.org/officeDocument/2006/relationships/slideLayout" Target="../slideLayouts/slideLayout281.xml"/><Relationship Id="rId19" Type="http://schemas.openxmlformats.org/officeDocument/2006/relationships/slideLayout" Target="../slideLayouts/slideLayout23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slideLayout" Target="../slideLayouts/slideLayout268.xml"/><Relationship Id="rId56" Type="http://schemas.openxmlformats.org/officeDocument/2006/relationships/slideLayout" Target="../slideLayouts/slideLayout276.xml"/><Relationship Id="rId64" Type="http://schemas.openxmlformats.org/officeDocument/2006/relationships/tags" Target="../tags/tag30.xml"/><Relationship Id="rId8" Type="http://schemas.openxmlformats.org/officeDocument/2006/relationships/slideLayout" Target="../slideLayouts/slideLayout228.xml"/><Relationship Id="rId51" Type="http://schemas.openxmlformats.org/officeDocument/2006/relationships/slideLayout" Target="../slideLayouts/slideLayout271.xml"/><Relationship Id="rId3" Type="http://schemas.openxmlformats.org/officeDocument/2006/relationships/slideLayout" Target="../slideLayouts/slideLayout223.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slideLayout" Target="../slideLayouts/slideLayout266.xml"/><Relationship Id="rId59" Type="http://schemas.openxmlformats.org/officeDocument/2006/relationships/slideLayout" Target="../slideLayouts/slideLayout279.xml"/><Relationship Id="rId20" Type="http://schemas.openxmlformats.org/officeDocument/2006/relationships/slideLayout" Target="../slideLayouts/slideLayout240.xml"/><Relationship Id="rId41" Type="http://schemas.openxmlformats.org/officeDocument/2006/relationships/slideLayout" Target="../slideLayouts/slideLayout261.xml"/><Relationship Id="rId54" Type="http://schemas.openxmlformats.org/officeDocument/2006/relationships/slideLayout" Target="../slideLayouts/slideLayout274.xml"/><Relationship Id="rId62" Type="http://schemas.openxmlformats.org/officeDocument/2006/relationships/slideLayout" Target="../slideLayouts/slideLayout28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49" Type="http://schemas.openxmlformats.org/officeDocument/2006/relationships/slideLayout" Target="../slideLayouts/slideLayout269.xml"/><Relationship Id="rId57" Type="http://schemas.openxmlformats.org/officeDocument/2006/relationships/slideLayout" Target="../slideLayouts/slideLayout277.xml"/><Relationship Id="rId10" Type="http://schemas.openxmlformats.org/officeDocument/2006/relationships/slideLayout" Target="../slideLayouts/slideLayout230.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52" Type="http://schemas.openxmlformats.org/officeDocument/2006/relationships/slideLayout" Target="../slideLayouts/slideLayout272.xml"/><Relationship Id="rId60" Type="http://schemas.openxmlformats.org/officeDocument/2006/relationships/slideLayout" Target="../slideLayouts/slideLayout280.xml"/><Relationship Id="rId65" Type="http://schemas.openxmlformats.org/officeDocument/2006/relationships/oleObject" Target="../embeddings/oleObject23.bin"/><Relationship Id="rId4" Type="http://schemas.openxmlformats.org/officeDocument/2006/relationships/slideLayout" Target="../slideLayouts/slideLayout224.xml"/><Relationship Id="rId9" Type="http://schemas.openxmlformats.org/officeDocument/2006/relationships/slideLayout" Target="../slideLayouts/slideLayout229.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9" Type="http://schemas.openxmlformats.org/officeDocument/2006/relationships/slideLayout" Target="../slideLayouts/slideLayout25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08.xml"/><Relationship Id="rId21" Type="http://schemas.openxmlformats.org/officeDocument/2006/relationships/slideLayout" Target="../slideLayouts/slideLayout303.xml"/><Relationship Id="rId42" Type="http://schemas.openxmlformats.org/officeDocument/2006/relationships/slideLayout" Target="../slideLayouts/slideLayout324.xml"/><Relationship Id="rId47" Type="http://schemas.openxmlformats.org/officeDocument/2006/relationships/slideLayout" Target="../slideLayouts/slideLayout329.xml"/><Relationship Id="rId63" Type="http://schemas.openxmlformats.org/officeDocument/2006/relationships/slideLayout" Target="../slideLayouts/slideLayout345.xml"/><Relationship Id="rId68" Type="http://schemas.openxmlformats.org/officeDocument/2006/relationships/slideLayout" Target="../slideLayouts/slideLayout350.xml"/><Relationship Id="rId16" Type="http://schemas.openxmlformats.org/officeDocument/2006/relationships/slideLayout" Target="../slideLayouts/slideLayout298.xml"/><Relationship Id="rId11" Type="http://schemas.openxmlformats.org/officeDocument/2006/relationships/slideLayout" Target="../slideLayouts/slideLayout293.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3" Type="http://schemas.openxmlformats.org/officeDocument/2006/relationships/slideLayout" Target="../slideLayouts/slideLayout335.xml"/><Relationship Id="rId58" Type="http://schemas.openxmlformats.org/officeDocument/2006/relationships/slideLayout" Target="../slideLayouts/slideLayout340.xml"/><Relationship Id="rId74" Type="http://schemas.openxmlformats.org/officeDocument/2006/relationships/slideLayout" Target="../slideLayouts/slideLayout356.xml"/><Relationship Id="rId79" Type="http://schemas.openxmlformats.org/officeDocument/2006/relationships/theme" Target="../theme/theme5.xml"/><Relationship Id="rId5" Type="http://schemas.openxmlformats.org/officeDocument/2006/relationships/slideLayout" Target="../slideLayouts/slideLayout287.xml"/><Relationship Id="rId61" Type="http://schemas.openxmlformats.org/officeDocument/2006/relationships/slideLayout" Target="../slideLayouts/slideLayout343.xml"/><Relationship Id="rId82" Type="http://schemas.openxmlformats.org/officeDocument/2006/relationships/image" Target="../media/image46.emf"/><Relationship Id="rId19" Type="http://schemas.openxmlformats.org/officeDocument/2006/relationships/slideLayout" Target="../slideLayouts/slideLayout30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43" Type="http://schemas.openxmlformats.org/officeDocument/2006/relationships/slideLayout" Target="../slideLayouts/slideLayout325.xml"/><Relationship Id="rId48" Type="http://schemas.openxmlformats.org/officeDocument/2006/relationships/slideLayout" Target="../slideLayouts/slideLayout330.xml"/><Relationship Id="rId56" Type="http://schemas.openxmlformats.org/officeDocument/2006/relationships/slideLayout" Target="../slideLayouts/slideLayout338.xml"/><Relationship Id="rId64" Type="http://schemas.openxmlformats.org/officeDocument/2006/relationships/slideLayout" Target="../slideLayouts/slideLayout346.xml"/><Relationship Id="rId69" Type="http://schemas.openxmlformats.org/officeDocument/2006/relationships/slideLayout" Target="../slideLayouts/slideLayout351.xml"/><Relationship Id="rId77" Type="http://schemas.openxmlformats.org/officeDocument/2006/relationships/slideLayout" Target="../slideLayouts/slideLayout359.xml"/><Relationship Id="rId8" Type="http://schemas.openxmlformats.org/officeDocument/2006/relationships/slideLayout" Target="../slideLayouts/slideLayout290.xml"/><Relationship Id="rId51" Type="http://schemas.openxmlformats.org/officeDocument/2006/relationships/slideLayout" Target="../slideLayouts/slideLayout333.xml"/><Relationship Id="rId72" Type="http://schemas.openxmlformats.org/officeDocument/2006/relationships/slideLayout" Target="../slideLayouts/slideLayout354.xml"/><Relationship Id="rId80" Type="http://schemas.openxmlformats.org/officeDocument/2006/relationships/tags" Target="../tags/tag57.xml"/><Relationship Id="rId3" Type="http://schemas.openxmlformats.org/officeDocument/2006/relationships/slideLayout" Target="../slideLayouts/slideLayout285.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slideLayout" Target="../slideLayouts/slideLayout320.xml"/><Relationship Id="rId46" Type="http://schemas.openxmlformats.org/officeDocument/2006/relationships/slideLayout" Target="../slideLayouts/slideLayout328.xml"/><Relationship Id="rId59" Type="http://schemas.openxmlformats.org/officeDocument/2006/relationships/slideLayout" Target="../slideLayouts/slideLayout341.xml"/><Relationship Id="rId67" Type="http://schemas.openxmlformats.org/officeDocument/2006/relationships/slideLayout" Target="../slideLayouts/slideLayout349.xml"/><Relationship Id="rId20" Type="http://schemas.openxmlformats.org/officeDocument/2006/relationships/slideLayout" Target="../slideLayouts/slideLayout302.xml"/><Relationship Id="rId41" Type="http://schemas.openxmlformats.org/officeDocument/2006/relationships/slideLayout" Target="../slideLayouts/slideLayout323.xml"/><Relationship Id="rId54" Type="http://schemas.openxmlformats.org/officeDocument/2006/relationships/slideLayout" Target="../slideLayouts/slideLayout336.xml"/><Relationship Id="rId62" Type="http://schemas.openxmlformats.org/officeDocument/2006/relationships/slideLayout" Target="../slideLayouts/slideLayout344.xml"/><Relationship Id="rId70" Type="http://schemas.openxmlformats.org/officeDocument/2006/relationships/slideLayout" Target="../slideLayouts/slideLayout352.xml"/><Relationship Id="rId75" Type="http://schemas.openxmlformats.org/officeDocument/2006/relationships/slideLayout" Target="../slideLayouts/slideLayout357.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49" Type="http://schemas.openxmlformats.org/officeDocument/2006/relationships/slideLayout" Target="../slideLayouts/slideLayout331.xml"/><Relationship Id="rId57" Type="http://schemas.openxmlformats.org/officeDocument/2006/relationships/slideLayout" Target="../slideLayouts/slideLayout339.xml"/><Relationship Id="rId10" Type="http://schemas.openxmlformats.org/officeDocument/2006/relationships/slideLayout" Target="../slideLayouts/slideLayout292.xml"/><Relationship Id="rId31" Type="http://schemas.openxmlformats.org/officeDocument/2006/relationships/slideLayout" Target="../slideLayouts/slideLayout313.xml"/><Relationship Id="rId44" Type="http://schemas.openxmlformats.org/officeDocument/2006/relationships/slideLayout" Target="../slideLayouts/slideLayout326.xml"/><Relationship Id="rId52" Type="http://schemas.openxmlformats.org/officeDocument/2006/relationships/slideLayout" Target="../slideLayouts/slideLayout334.xml"/><Relationship Id="rId60" Type="http://schemas.openxmlformats.org/officeDocument/2006/relationships/slideLayout" Target="../slideLayouts/slideLayout342.xml"/><Relationship Id="rId65" Type="http://schemas.openxmlformats.org/officeDocument/2006/relationships/slideLayout" Target="../slideLayouts/slideLayout347.xml"/><Relationship Id="rId73" Type="http://schemas.openxmlformats.org/officeDocument/2006/relationships/slideLayout" Target="../slideLayouts/slideLayout355.xml"/><Relationship Id="rId78" Type="http://schemas.openxmlformats.org/officeDocument/2006/relationships/slideLayout" Target="../slideLayouts/slideLayout360.xml"/><Relationship Id="rId81" Type="http://schemas.openxmlformats.org/officeDocument/2006/relationships/oleObject" Target="../embeddings/oleObject50.bin"/><Relationship Id="rId4" Type="http://schemas.openxmlformats.org/officeDocument/2006/relationships/slideLayout" Target="../slideLayouts/slideLayout286.xml"/><Relationship Id="rId9" Type="http://schemas.openxmlformats.org/officeDocument/2006/relationships/slideLayout" Target="../slideLayouts/slideLayout291.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39" Type="http://schemas.openxmlformats.org/officeDocument/2006/relationships/slideLayout" Target="../slideLayouts/slideLayout321.xml"/><Relationship Id="rId34" Type="http://schemas.openxmlformats.org/officeDocument/2006/relationships/slideLayout" Target="../slideLayouts/slideLayout316.xml"/><Relationship Id="rId50" Type="http://schemas.openxmlformats.org/officeDocument/2006/relationships/slideLayout" Target="../slideLayouts/slideLayout332.xml"/><Relationship Id="rId55" Type="http://schemas.openxmlformats.org/officeDocument/2006/relationships/slideLayout" Target="../slideLayouts/slideLayout337.xml"/><Relationship Id="rId76" Type="http://schemas.openxmlformats.org/officeDocument/2006/relationships/slideLayout" Target="../slideLayouts/slideLayout358.xml"/><Relationship Id="rId7" Type="http://schemas.openxmlformats.org/officeDocument/2006/relationships/slideLayout" Target="../slideLayouts/slideLayout289.xml"/><Relationship Id="rId71" Type="http://schemas.openxmlformats.org/officeDocument/2006/relationships/slideLayout" Target="../slideLayouts/slideLayout353.xml"/><Relationship Id="rId2" Type="http://schemas.openxmlformats.org/officeDocument/2006/relationships/slideLayout" Target="../slideLayouts/slideLayout284.xml"/><Relationship Id="rId29" Type="http://schemas.openxmlformats.org/officeDocument/2006/relationships/slideLayout" Target="../slideLayouts/slideLayout311.xml"/><Relationship Id="rId24" Type="http://schemas.openxmlformats.org/officeDocument/2006/relationships/slideLayout" Target="../slideLayouts/slideLayout306.xml"/><Relationship Id="rId40" Type="http://schemas.openxmlformats.org/officeDocument/2006/relationships/slideLayout" Target="../slideLayouts/slideLayout322.xml"/><Relationship Id="rId45" Type="http://schemas.openxmlformats.org/officeDocument/2006/relationships/slideLayout" Target="../slideLayouts/slideLayout327.xml"/><Relationship Id="rId66" Type="http://schemas.openxmlformats.org/officeDocument/2006/relationships/slideLayout" Target="../slideLayouts/slideLayout34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86.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42" Type="http://schemas.openxmlformats.org/officeDocument/2006/relationships/slideLayout" Target="../slideLayouts/slideLayout402.xml"/><Relationship Id="rId47" Type="http://schemas.openxmlformats.org/officeDocument/2006/relationships/slideLayout" Target="../slideLayouts/slideLayout407.xml"/><Relationship Id="rId50" Type="http://schemas.openxmlformats.org/officeDocument/2006/relationships/slideLayout" Target="../slideLayouts/slideLayout410.xml"/><Relationship Id="rId55" Type="http://schemas.openxmlformats.org/officeDocument/2006/relationships/slideLayout" Target="../slideLayouts/slideLayout415.xml"/><Relationship Id="rId63" Type="http://schemas.openxmlformats.org/officeDocument/2006/relationships/slideLayout" Target="../slideLayouts/slideLayout423.xml"/><Relationship Id="rId7" Type="http://schemas.openxmlformats.org/officeDocument/2006/relationships/slideLayout" Target="../slideLayouts/slideLayout36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9" Type="http://schemas.openxmlformats.org/officeDocument/2006/relationships/slideLayout" Target="../slideLayouts/slideLayout389.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slideLayout" Target="../slideLayouts/slideLayout397.xml"/><Relationship Id="rId40" Type="http://schemas.openxmlformats.org/officeDocument/2006/relationships/slideLayout" Target="../slideLayouts/slideLayout400.xml"/><Relationship Id="rId45" Type="http://schemas.openxmlformats.org/officeDocument/2006/relationships/slideLayout" Target="../slideLayouts/slideLayout405.xml"/><Relationship Id="rId53" Type="http://schemas.openxmlformats.org/officeDocument/2006/relationships/slideLayout" Target="../slideLayouts/slideLayout413.xml"/><Relationship Id="rId58" Type="http://schemas.openxmlformats.org/officeDocument/2006/relationships/slideLayout" Target="../slideLayouts/slideLayout418.xml"/><Relationship Id="rId66" Type="http://schemas.openxmlformats.org/officeDocument/2006/relationships/oleObject" Target="../embeddings/oleObject61.bin"/><Relationship Id="rId5" Type="http://schemas.openxmlformats.org/officeDocument/2006/relationships/slideLayout" Target="../slideLayouts/slideLayout365.xml"/><Relationship Id="rId61" Type="http://schemas.openxmlformats.org/officeDocument/2006/relationships/slideLayout" Target="../slideLayouts/slideLayout421.xml"/><Relationship Id="rId19" Type="http://schemas.openxmlformats.org/officeDocument/2006/relationships/slideLayout" Target="../slideLayouts/slideLayout37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43" Type="http://schemas.openxmlformats.org/officeDocument/2006/relationships/slideLayout" Target="../slideLayouts/slideLayout403.xml"/><Relationship Id="rId48" Type="http://schemas.openxmlformats.org/officeDocument/2006/relationships/slideLayout" Target="../slideLayouts/slideLayout408.xml"/><Relationship Id="rId56" Type="http://schemas.openxmlformats.org/officeDocument/2006/relationships/slideLayout" Target="../slideLayouts/slideLayout416.xml"/><Relationship Id="rId64" Type="http://schemas.openxmlformats.org/officeDocument/2006/relationships/theme" Target="../theme/theme6.xml"/><Relationship Id="rId8" Type="http://schemas.openxmlformats.org/officeDocument/2006/relationships/slideLayout" Target="../slideLayouts/slideLayout368.xml"/><Relationship Id="rId51" Type="http://schemas.openxmlformats.org/officeDocument/2006/relationships/slideLayout" Target="../slideLayouts/slideLayout411.xml"/><Relationship Id="rId3" Type="http://schemas.openxmlformats.org/officeDocument/2006/relationships/slideLayout" Target="../slideLayouts/slideLayout363.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38" Type="http://schemas.openxmlformats.org/officeDocument/2006/relationships/slideLayout" Target="../slideLayouts/slideLayout398.xml"/><Relationship Id="rId46" Type="http://schemas.openxmlformats.org/officeDocument/2006/relationships/slideLayout" Target="../slideLayouts/slideLayout406.xml"/><Relationship Id="rId59" Type="http://schemas.openxmlformats.org/officeDocument/2006/relationships/slideLayout" Target="../slideLayouts/slideLayout419.xml"/><Relationship Id="rId67" Type="http://schemas.openxmlformats.org/officeDocument/2006/relationships/image" Target="../media/image46.emf"/><Relationship Id="rId20" Type="http://schemas.openxmlformats.org/officeDocument/2006/relationships/slideLayout" Target="../slideLayouts/slideLayout380.xml"/><Relationship Id="rId41" Type="http://schemas.openxmlformats.org/officeDocument/2006/relationships/slideLayout" Target="../slideLayouts/slideLayout401.xml"/><Relationship Id="rId54" Type="http://schemas.openxmlformats.org/officeDocument/2006/relationships/slideLayout" Target="../slideLayouts/slideLayout414.xml"/><Relationship Id="rId62" Type="http://schemas.openxmlformats.org/officeDocument/2006/relationships/slideLayout" Target="../slideLayouts/slideLayout42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slideLayout" Target="../slideLayouts/slideLayout396.xml"/><Relationship Id="rId49" Type="http://schemas.openxmlformats.org/officeDocument/2006/relationships/slideLayout" Target="../slideLayouts/slideLayout409.xml"/><Relationship Id="rId57" Type="http://schemas.openxmlformats.org/officeDocument/2006/relationships/slideLayout" Target="../slideLayouts/slideLayout417.xml"/><Relationship Id="rId10" Type="http://schemas.openxmlformats.org/officeDocument/2006/relationships/slideLayout" Target="../slideLayouts/slideLayout370.xml"/><Relationship Id="rId31" Type="http://schemas.openxmlformats.org/officeDocument/2006/relationships/slideLayout" Target="../slideLayouts/slideLayout391.xml"/><Relationship Id="rId44" Type="http://schemas.openxmlformats.org/officeDocument/2006/relationships/slideLayout" Target="../slideLayouts/slideLayout404.xml"/><Relationship Id="rId52" Type="http://schemas.openxmlformats.org/officeDocument/2006/relationships/slideLayout" Target="../slideLayouts/slideLayout412.xml"/><Relationship Id="rId60" Type="http://schemas.openxmlformats.org/officeDocument/2006/relationships/slideLayout" Target="../slideLayouts/slideLayout420.xml"/><Relationship Id="rId65" Type="http://schemas.openxmlformats.org/officeDocument/2006/relationships/tags" Target="../tags/tag77.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9" Type="http://schemas.openxmlformats.org/officeDocument/2006/relationships/slideLayout" Target="../slideLayouts/slideLayout3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26" Type="http://schemas.openxmlformats.org/officeDocument/2006/relationships/slideLayout" Target="../slideLayouts/slideLayout449.xml"/><Relationship Id="rId39" Type="http://schemas.openxmlformats.org/officeDocument/2006/relationships/tags" Target="../tags/tag78.xml"/><Relationship Id="rId21" Type="http://schemas.openxmlformats.org/officeDocument/2006/relationships/slideLayout" Target="../slideLayouts/slideLayout444.xml"/><Relationship Id="rId34" Type="http://schemas.openxmlformats.org/officeDocument/2006/relationships/slideLayout" Target="../slideLayouts/slideLayout457.xml"/><Relationship Id="rId42" Type="http://schemas.openxmlformats.org/officeDocument/2006/relationships/image" Target="../media/image2.png"/><Relationship Id="rId7" Type="http://schemas.openxmlformats.org/officeDocument/2006/relationships/slideLayout" Target="../slideLayouts/slideLayout43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29" Type="http://schemas.openxmlformats.org/officeDocument/2006/relationships/slideLayout" Target="../slideLayouts/slideLayout452.xml"/><Relationship Id="rId41" Type="http://schemas.openxmlformats.org/officeDocument/2006/relationships/image" Target="../media/image1.emf"/><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slideLayout" Target="../slideLayouts/slideLayout447.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40" Type="http://schemas.openxmlformats.org/officeDocument/2006/relationships/oleObject" Target="../embeddings/oleObject62.bin"/><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31" Type="http://schemas.openxmlformats.org/officeDocument/2006/relationships/slideLayout" Target="../slideLayouts/slideLayout454.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8" Type="http://schemas.openxmlformats.org/officeDocument/2006/relationships/slideLayout" Target="../slideLayouts/slideLayout431.xml"/><Relationship Id="rId3" Type="http://schemas.openxmlformats.org/officeDocument/2006/relationships/slideLayout" Target="../slideLayouts/slideLayout426.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5" Type="http://schemas.openxmlformats.org/officeDocument/2006/relationships/slideLayout" Target="../slideLayouts/slideLayout448.xml"/><Relationship Id="rId33" Type="http://schemas.openxmlformats.org/officeDocument/2006/relationships/slideLayout" Target="../slideLayouts/slideLayout456.xml"/><Relationship Id="rId38"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7.xml"/><Relationship Id="rId2" Type="http://schemas.openxmlformats.org/officeDocument/2006/relationships/slideLayout" Target="../slideLayouts/slideLayout94.xml"/><Relationship Id="rId1" Type="http://schemas.openxmlformats.org/officeDocument/2006/relationships/tags" Target="../tags/tag104.xml"/><Relationship Id="rId6" Type="http://schemas.openxmlformats.org/officeDocument/2006/relationships/chart" Target="../charts/chart6.xml"/><Relationship Id="rId5" Type="http://schemas.openxmlformats.org/officeDocument/2006/relationships/image" Target="../media/image82.sv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chart" Target="../charts/chart11.xml"/><Relationship Id="rId2" Type="http://schemas.openxmlformats.org/officeDocument/2006/relationships/slideLayout" Target="../slideLayouts/slideLayout94.xml"/><Relationship Id="rId1" Type="http://schemas.openxmlformats.org/officeDocument/2006/relationships/tags" Target="../tags/tag105.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4.xml"/><Relationship Id="rId1" Type="http://schemas.openxmlformats.org/officeDocument/2006/relationships/tags" Target="../tags/tag106.xml"/><Relationship Id="rId5" Type="http://schemas.openxmlformats.org/officeDocument/2006/relationships/image" Target="../media/image86.png"/><Relationship Id="rId4" Type="http://schemas.openxmlformats.org/officeDocument/2006/relationships/chart" Target="../charts/char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4.xml"/><Relationship Id="rId1" Type="http://schemas.openxmlformats.org/officeDocument/2006/relationships/tags" Target="../tags/tag107.xml"/><Relationship Id="rId4" Type="http://schemas.openxmlformats.org/officeDocument/2006/relationships/chart" Target="../charts/char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94.xml"/><Relationship Id="rId6" Type="http://schemas.openxmlformats.org/officeDocument/2006/relationships/image" Target="../media/image75.svg"/><Relationship Id="rId11" Type="http://schemas.openxmlformats.org/officeDocument/2006/relationships/image" Target="../media/image80.sv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0.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tags" Target="../tags/tag100.xml"/><Relationship Id="rId7" Type="http://schemas.openxmlformats.org/officeDocument/2006/relationships/image" Target="../media/image81.png"/><Relationship Id="rId12" Type="http://schemas.openxmlformats.org/officeDocument/2006/relationships/chart" Target="../charts/chart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3.xml"/><Relationship Id="rId11" Type="http://schemas.openxmlformats.org/officeDocument/2006/relationships/chart" Target="../charts/chart1.xml"/><Relationship Id="rId5" Type="http://schemas.openxmlformats.org/officeDocument/2006/relationships/slideLayout" Target="../slideLayouts/slideLayout380.xml"/><Relationship Id="rId10" Type="http://schemas.openxmlformats.org/officeDocument/2006/relationships/image" Target="../media/image84.svg"/><Relationship Id="rId4" Type="http://schemas.openxmlformats.org/officeDocument/2006/relationships/tags" Target="../tags/tag101.xml"/><Relationship Id="rId9"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4.xml"/><Relationship Id="rId2" Type="http://schemas.openxmlformats.org/officeDocument/2006/relationships/slideLayout" Target="../slideLayouts/slideLayout94.xml"/><Relationship Id="rId1" Type="http://schemas.openxmlformats.org/officeDocument/2006/relationships/tags" Target="../tags/tag102.xml"/><Relationship Id="rId6" Type="http://schemas.openxmlformats.org/officeDocument/2006/relationships/chart" Target="../charts/chart3.xml"/><Relationship Id="rId5" Type="http://schemas.openxmlformats.org/officeDocument/2006/relationships/image" Target="../media/image82.sv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4.xml"/><Relationship Id="rId1" Type="http://schemas.openxmlformats.org/officeDocument/2006/relationships/tags" Target="../tags/tag103.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32.8K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23.7K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4.3K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231-320</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345K</a:t>
            </a:r>
          </a:p>
        </p:txBody>
      </p:sp>
    </p:spTree>
    <p:extLst>
      <p:ext uri="{BB962C8B-B14F-4D97-AF65-F5344CB8AC3E}">
        <p14:creationId xmlns:p14="http://schemas.microsoft.com/office/powerpoint/2010/main" val="93154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25B7611-A0D0-DF68-0682-2789AEDFDD22}"/>
              </a:ext>
            </a:extLst>
          </p:cNvPr>
          <p:cNvGraphicFramePr>
            <a:graphicFrameLocks noGrp="1"/>
          </p:cNvGraphicFramePr>
          <p:nvPr>
            <p:extLst>
              <p:ext uri="{D42A27DB-BD31-4B8C-83A1-F6EECF244321}">
                <p14:modId xmlns:p14="http://schemas.microsoft.com/office/powerpoint/2010/main" val="3819013055"/>
              </p:ext>
            </p:extLst>
          </p:nvPr>
        </p:nvGraphicFramePr>
        <p:xfrm>
          <a:off x="503522" y="1633437"/>
          <a:ext cx="11404735" cy="3591126"/>
        </p:xfrm>
        <a:graphic>
          <a:graphicData uri="http://schemas.openxmlformats.org/drawingml/2006/table">
            <a:tbl>
              <a:tblPr firstRow="1" bandRow="1">
                <a:tableStyleId>{2D5ABB26-0587-4C30-8999-92F81FD0307C}</a:tableStyleId>
              </a:tblPr>
              <a:tblGrid>
                <a:gridCol w="2280947">
                  <a:extLst>
                    <a:ext uri="{9D8B030D-6E8A-4147-A177-3AD203B41FA5}">
                      <a16:colId xmlns:a16="http://schemas.microsoft.com/office/drawing/2014/main" val="84468708"/>
                    </a:ext>
                  </a:extLst>
                </a:gridCol>
                <a:gridCol w="1084887">
                  <a:extLst>
                    <a:ext uri="{9D8B030D-6E8A-4147-A177-3AD203B41FA5}">
                      <a16:colId xmlns:a16="http://schemas.microsoft.com/office/drawing/2014/main" val="3364798388"/>
                    </a:ext>
                  </a:extLst>
                </a:gridCol>
                <a:gridCol w="1876927">
                  <a:extLst>
                    <a:ext uri="{9D8B030D-6E8A-4147-A177-3AD203B41FA5}">
                      <a16:colId xmlns:a16="http://schemas.microsoft.com/office/drawing/2014/main" val="2304395511"/>
                    </a:ext>
                  </a:extLst>
                </a:gridCol>
                <a:gridCol w="3881027">
                  <a:extLst>
                    <a:ext uri="{9D8B030D-6E8A-4147-A177-3AD203B41FA5}">
                      <a16:colId xmlns:a16="http://schemas.microsoft.com/office/drawing/2014/main" val="3264229609"/>
                    </a:ext>
                  </a:extLst>
                </a:gridCol>
                <a:gridCol w="2280947">
                  <a:extLst>
                    <a:ext uri="{9D8B030D-6E8A-4147-A177-3AD203B41FA5}">
                      <a16:colId xmlns:a16="http://schemas.microsoft.com/office/drawing/2014/main" val="2313441660"/>
                    </a:ext>
                  </a:extLst>
                </a:gridCol>
              </a:tblGrid>
              <a:tr h="365964">
                <a:tc>
                  <a:txBody>
                    <a:bodyPr/>
                    <a:lstStyle/>
                    <a:p>
                      <a:endParaRPr lang="en-US" dirty="0">
                        <a:ln>
                          <a:solidFill>
                            <a:schemeClr val="bg2"/>
                          </a:solidFill>
                        </a:ln>
                        <a:solidFill>
                          <a:schemeClr val="bg2"/>
                        </a:solidFill>
                      </a:endParaRPr>
                    </a:p>
                  </a:txBody>
                  <a:tcP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a:ln>
                          <a:solidFill>
                            <a:schemeClr val="bg2"/>
                          </a:solidFill>
                        </a:ln>
                        <a:solidFill>
                          <a:schemeClr val="bg2"/>
                        </a:solidFill>
                      </a:endParaRPr>
                    </a:p>
                  </a:txBody>
                  <a:tcP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72916"/>
                  </a:ext>
                </a:extLst>
              </a:tr>
              <a:tr h="756491">
                <a:tc rowSpan="2">
                  <a:txBody>
                    <a:bodyPr/>
                    <a:lstStyle/>
                    <a:p>
                      <a:pPr algn="ctr"/>
                      <a:r>
                        <a:rPr lang="en-US" sz="1200" b="1" dirty="0">
                          <a:ln>
                            <a:noFill/>
                          </a:ln>
                          <a:solidFill>
                            <a:schemeClr val="tx1">
                              <a:lumMod val="75000"/>
                              <a:lumOff val="25000"/>
                            </a:schemeClr>
                          </a:solidFill>
                        </a:rPr>
                        <a:t>CNP</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050" dirty="0" err="1">
                          <a:ln>
                            <a:noFill/>
                          </a:ln>
                          <a:solidFill>
                            <a:schemeClr val="tx1">
                              <a:lumMod val="85000"/>
                              <a:lumOff val="15000"/>
                            </a:schemeClr>
                          </a:solidFill>
                          <a:latin typeface="+mn-lt"/>
                        </a:rPr>
                        <a:t>ToW</a:t>
                      </a:r>
                      <a:endParaRPr lang="en-US" sz="1050" dirty="0">
                        <a:ln>
                          <a:noFill/>
                        </a:ln>
                        <a:solidFill>
                          <a:schemeClr val="tx1">
                            <a:lumMod val="85000"/>
                            <a:lumOff val="15000"/>
                          </a:schemeClr>
                        </a:solidFill>
                        <a:latin typeface="+mn-lt"/>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50" kern="1200" noProof="0" dirty="0">
                          <a:ln>
                            <a:noFill/>
                          </a:ln>
                          <a:solidFill>
                            <a:schemeClr val="tx1">
                              <a:lumMod val="85000"/>
                              <a:lumOff val="15000"/>
                            </a:schemeClr>
                          </a:solidFill>
                          <a:latin typeface="+mn-lt"/>
                          <a:ea typeface="+mn-ea"/>
                          <a:cs typeface="+mn-cs"/>
                        </a:rPr>
                        <a:t>TECHNOLOGY CREDIT UNION</a:t>
                      </a:r>
                      <a:br>
                        <a:rPr lang="en-US" sz="1050" kern="1200" noProof="0" dirty="0">
                          <a:ln>
                            <a:noFill/>
                          </a:ln>
                          <a:solidFill>
                            <a:schemeClr val="tx1">
                              <a:lumMod val="85000"/>
                              <a:lumOff val="15000"/>
                            </a:schemeClr>
                          </a:solidFill>
                          <a:latin typeface="+mn-lt"/>
                          <a:ea typeface="+mn-ea"/>
                          <a:cs typeface="+mn-cs"/>
                        </a:rPr>
                      </a:br>
                      <a:r>
                        <a:rPr lang="en-US" sz="1050" kern="1200" noProof="0" dirty="0">
                          <a:ln>
                            <a:noFill/>
                          </a:ln>
                          <a:solidFill>
                            <a:schemeClr val="tx1">
                              <a:lumMod val="85000"/>
                              <a:lumOff val="15000"/>
                            </a:schemeClr>
                          </a:solidFill>
                          <a:latin typeface="+mn-lt"/>
                          <a:ea typeface="+mn-ea"/>
                          <a:cs typeface="+mn-cs"/>
                        </a:rPr>
                        <a:t>PEERSET</a:t>
                      </a:r>
                    </a:p>
                    <a:p>
                      <a:pPr marL="0" algn="l" defTabSz="914400" rtl="0" eaLnBrk="1" latinLnBrk="0" hangingPunct="1">
                        <a:lnSpc>
                          <a:spcPct val="150000"/>
                        </a:lnSpc>
                      </a:pPr>
                      <a:r>
                        <a:rPr lang="en-US" sz="1050" kern="1200" dirty="0">
                          <a:ln>
                            <a:noFill/>
                          </a:ln>
                          <a:solidFill>
                            <a:schemeClr val="tx1">
                              <a:lumMod val="85000"/>
                              <a:lumOff val="15000"/>
                            </a:schemeClr>
                          </a:solidFill>
                          <a:latin typeface="+mn-lt"/>
                          <a:ea typeface="+mn-ea"/>
                          <a:cs typeface="+mn-cs"/>
                        </a:rPr>
                        <a:t>VISANET</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822962"/>
                  </a:ext>
                </a:extLst>
              </a:tr>
              <a:tr h="793386">
                <a:tc vMerge="1">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Non </a:t>
                      </a:r>
                      <a:r>
                        <a:rPr kumimoji="0" lang="en-US" sz="1050" b="0" i="0" u="none" strike="noStrike" kern="1200" cap="none" spc="0" normalizeH="0" baseline="0" noProof="0" dirty="0" err="1">
                          <a:ln>
                            <a:noFill/>
                          </a:ln>
                          <a:solidFill>
                            <a:srgbClr val="000000">
                              <a:lumMod val="85000"/>
                              <a:lumOff val="15000"/>
                            </a:srgbClr>
                          </a:solidFill>
                          <a:effectLst/>
                          <a:uLnTx/>
                          <a:uFillTx/>
                          <a:latin typeface="+mn-lt"/>
                          <a:ea typeface="+mn-ea"/>
                          <a:cs typeface="+mn-cs"/>
                        </a:rPr>
                        <a:t>ToW</a:t>
                      </a:r>
                      <a:endPar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endParaRPr>
                    </a:p>
                    <a:p>
                      <a:endParaRPr lang="en-US" dirty="0">
                        <a:ln>
                          <a:noFill/>
                        </a:ln>
                        <a:solidFill>
                          <a:schemeClr val="bg2"/>
                        </a:solidFill>
                        <a:latin typeface="+mn-lt"/>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050" kern="1200" noProof="0" dirty="0">
                          <a:ln>
                            <a:noFill/>
                          </a:ln>
                          <a:solidFill>
                            <a:schemeClr val="tx1">
                              <a:lumMod val="85000"/>
                              <a:lumOff val="15000"/>
                            </a:schemeClr>
                          </a:solidFill>
                          <a:latin typeface="+mn-lt"/>
                          <a:ea typeface="+mn-ea"/>
                          <a:cs typeface="+mn-cs"/>
                        </a:rPr>
                        <a:t>TECHNOLOGY CREDIT UNION</a:t>
                      </a:r>
                      <a:br>
                        <a:rPr lang="en-US" sz="1050" kern="1200" noProof="0" dirty="0">
                          <a:ln>
                            <a:noFill/>
                          </a:ln>
                          <a:solidFill>
                            <a:schemeClr val="tx1">
                              <a:lumMod val="85000"/>
                              <a:lumOff val="15000"/>
                            </a:schemeClr>
                          </a:solidFill>
                          <a:latin typeface="+mn-lt"/>
                          <a:ea typeface="+mn-ea"/>
                          <a:cs typeface="+mn-cs"/>
                        </a:rPr>
                      </a:br>
                      <a:r>
                        <a:rPr lang="en-US" sz="1050" kern="1200" noProof="0" dirty="0">
                          <a:ln>
                            <a:noFill/>
                          </a:ln>
                          <a:solidFill>
                            <a:schemeClr val="tx1">
                              <a:lumMod val="85000"/>
                              <a:lumOff val="15000"/>
                            </a:schemeClr>
                          </a:solidFill>
                          <a:latin typeface="+mn-lt"/>
                          <a:ea typeface="+mn-ea"/>
                          <a:cs typeface="+mn-cs"/>
                        </a:rPr>
                        <a:t>PEERSET</a:t>
                      </a:r>
                    </a:p>
                    <a:p>
                      <a:pPr marL="0" algn="l" defTabSz="914400" rtl="0" eaLnBrk="1" latinLnBrk="0" hangingPunct="1">
                        <a:lnSpc>
                          <a:spcPct val="150000"/>
                        </a:lnSpc>
                      </a:pPr>
                      <a:r>
                        <a:rPr lang="en-US" sz="1050" kern="1200" dirty="0">
                          <a:ln>
                            <a:noFill/>
                          </a:ln>
                          <a:solidFill>
                            <a:schemeClr val="tx1">
                              <a:lumMod val="85000"/>
                              <a:lumOff val="15000"/>
                            </a:schemeClr>
                          </a:solidFill>
                          <a:latin typeface="+mn-lt"/>
                          <a:ea typeface="+mn-ea"/>
                          <a:cs typeface="+mn-cs"/>
                        </a:rPr>
                        <a:t>VISANET</a:t>
                      </a: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662999"/>
                  </a:ext>
                </a:extLst>
              </a:tr>
              <a:tr h="78842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lumMod val="75000"/>
                              <a:lumOff val="25000"/>
                            </a:srgbClr>
                          </a:solidFill>
                          <a:effectLst/>
                          <a:uLnTx/>
                          <a:uFillTx/>
                          <a:latin typeface="+mn-lt"/>
                          <a:ea typeface="+mn-ea"/>
                          <a:cs typeface="+mn-cs"/>
                        </a:rPr>
                        <a:t>CP</a:t>
                      </a:r>
                    </a:p>
                    <a:p>
                      <a:endParaRPr lang="en-US" dirty="0">
                        <a:ln>
                          <a:solidFill>
                            <a:schemeClr val="bg2"/>
                          </a:solidFill>
                        </a:ln>
                        <a:solidFill>
                          <a:schemeClr val="bg2"/>
                        </a:solidFill>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1050" dirty="0" err="1">
                          <a:ln>
                            <a:noFill/>
                          </a:ln>
                          <a:solidFill>
                            <a:schemeClr val="tx1">
                              <a:lumMod val="85000"/>
                              <a:lumOff val="15000"/>
                            </a:schemeClr>
                          </a:solidFill>
                          <a:latin typeface="+mn-lt"/>
                        </a:rPr>
                        <a:t>ToW</a:t>
                      </a:r>
                      <a:endParaRPr lang="en-US" sz="1050" dirty="0">
                        <a:ln>
                          <a:noFill/>
                        </a:ln>
                        <a:solidFill>
                          <a:schemeClr val="tx1">
                            <a:lumMod val="85000"/>
                            <a:lumOff val="15000"/>
                          </a:schemeClr>
                        </a:solidFill>
                        <a:latin typeface="+mn-lt"/>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TECHNOLOGY CREDIT UNION</a:t>
                      </a:r>
                      <a:b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b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PEERSET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VISANET</a:t>
                      </a: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1054992"/>
                  </a:ext>
                </a:extLst>
              </a:tr>
              <a:tr h="856649">
                <a:tc vMerge="1">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Non </a:t>
                      </a:r>
                      <a:r>
                        <a:rPr kumimoji="0" lang="en-US" sz="1050" b="0" i="0" u="none" strike="noStrike" kern="1200" cap="none" spc="0" normalizeH="0" baseline="0" noProof="0" dirty="0" err="1">
                          <a:ln>
                            <a:noFill/>
                          </a:ln>
                          <a:solidFill>
                            <a:srgbClr val="000000">
                              <a:lumMod val="85000"/>
                              <a:lumOff val="15000"/>
                            </a:srgbClr>
                          </a:solidFill>
                          <a:effectLst/>
                          <a:uLnTx/>
                          <a:uFillTx/>
                          <a:latin typeface="+mn-lt"/>
                          <a:ea typeface="+mn-ea"/>
                          <a:cs typeface="+mn-cs"/>
                        </a:rPr>
                        <a:t>ToW</a:t>
                      </a:r>
                      <a:endPar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TECHNOLOGY CREDIT UNION</a:t>
                      </a:r>
                      <a:b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b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PEERSET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lumMod val="85000"/>
                              <a:lumOff val="15000"/>
                            </a:srgbClr>
                          </a:solidFill>
                          <a:effectLst/>
                          <a:uLnTx/>
                          <a:uFillTx/>
                          <a:latin typeface="+mn-lt"/>
                          <a:ea typeface="+mn-ea"/>
                          <a:cs typeface="+mn-cs"/>
                        </a:rPr>
                        <a:t>VISANET</a:t>
                      </a: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dirty="0">
                        <a:ln>
                          <a:solidFill>
                            <a:schemeClr val="bg2"/>
                          </a:solidFill>
                        </a:ln>
                        <a:solidFill>
                          <a:schemeClr val="bg2"/>
                        </a:solidFill>
                      </a:endParaRPr>
                    </a:p>
                  </a:txBody>
                  <a:tcP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261262"/>
                  </a:ext>
                </a:extLst>
              </a:tr>
            </a:tbl>
          </a:graphicData>
        </a:graphic>
      </p:graphicFrame>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graphicFrame>
        <p:nvGraphicFramePr>
          <p:cNvPr id="4" name="Chart 3">
            <a:extLst>
              <a:ext uri="{FF2B5EF4-FFF2-40B4-BE49-F238E27FC236}">
                <a16:creationId xmlns:a16="http://schemas.microsoft.com/office/drawing/2014/main" id="{CA1231F4-E183-EF0D-9ED7-C94E3433A72F}"/>
              </a:ext>
            </a:extLst>
          </p:cNvPr>
          <p:cNvGraphicFramePr/>
          <p:nvPr>
            <p:extLst>
              <p:ext uri="{D42A27DB-BD31-4B8C-83A1-F6EECF244321}">
                <p14:modId xmlns:p14="http://schemas.microsoft.com/office/powerpoint/2010/main" val="555331611"/>
              </p:ext>
            </p:extLst>
          </p:nvPr>
        </p:nvGraphicFramePr>
        <p:xfrm>
          <a:off x="5765867" y="1997755"/>
          <a:ext cx="3080085" cy="15808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3338164F-B472-5756-DEC1-95315F12BABC}"/>
              </a:ext>
            </a:extLst>
          </p:cNvPr>
          <p:cNvGraphicFramePr/>
          <p:nvPr>
            <p:extLst>
              <p:ext uri="{D42A27DB-BD31-4B8C-83A1-F6EECF244321}">
                <p14:modId xmlns:p14="http://schemas.microsoft.com/office/powerpoint/2010/main" val="2043184674"/>
              </p:ext>
            </p:extLst>
          </p:nvPr>
        </p:nvGraphicFramePr>
        <p:xfrm>
          <a:off x="5631114" y="3588267"/>
          <a:ext cx="3080085" cy="18115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7AFB866E-370B-52E6-0181-999C234DBDFD}"/>
              </a:ext>
            </a:extLst>
          </p:cNvPr>
          <p:cNvGraphicFramePr/>
          <p:nvPr>
            <p:extLst>
              <p:ext uri="{D42A27DB-BD31-4B8C-83A1-F6EECF244321}">
                <p14:modId xmlns:p14="http://schemas.microsoft.com/office/powerpoint/2010/main" val="1476690315"/>
              </p:ext>
            </p:extLst>
          </p:nvPr>
        </p:nvGraphicFramePr>
        <p:xfrm>
          <a:off x="8895348" y="1997755"/>
          <a:ext cx="3080085" cy="1580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a:extLst>
              <a:ext uri="{FF2B5EF4-FFF2-40B4-BE49-F238E27FC236}">
                <a16:creationId xmlns:a16="http://schemas.microsoft.com/office/drawing/2014/main" id="{86940952-C1F9-C5FF-B9F9-E5C95D8A7AAB}"/>
              </a:ext>
            </a:extLst>
          </p:cNvPr>
          <p:cNvGraphicFramePr/>
          <p:nvPr>
            <p:extLst>
              <p:ext uri="{D42A27DB-BD31-4B8C-83A1-F6EECF244321}">
                <p14:modId xmlns:p14="http://schemas.microsoft.com/office/powerpoint/2010/main" val="1760481715"/>
              </p:ext>
            </p:extLst>
          </p:nvPr>
        </p:nvGraphicFramePr>
        <p:xfrm>
          <a:off x="8808185" y="3590736"/>
          <a:ext cx="3080085" cy="181150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10738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graphicFrame>
        <p:nvGraphicFramePr>
          <p:cNvPr id="4" name="Chart 3">
            <a:extLst>
              <a:ext uri="{FF2B5EF4-FFF2-40B4-BE49-F238E27FC236}">
                <a16:creationId xmlns:a16="http://schemas.microsoft.com/office/drawing/2014/main" id="{CA1231F4-E183-EF0D-9ED7-C94E3433A72F}"/>
              </a:ext>
            </a:extLst>
          </p:cNvPr>
          <p:cNvGraphicFramePr/>
          <p:nvPr/>
        </p:nvGraphicFramePr>
        <p:xfrm>
          <a:off x="4935985" y="1021875"/>
          <a:ext cx="4083728" cy="3063851"/>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a:extLst>
              <a:ext uri="{FF2B5EF4-FFF2-40B4-BE49-F238E27FC236}">
                <a16:creationId xmlns:a16="http://schemas.microsoft.com/office/drawing/2014/main" id="{9962B079-FBE0-768A-E512-A3CD304DE01F}"/>
              </a:ext>
            </a:extLst>
          </p:cNvPr>
          <p:cNvPicPr>
            <a:picLocks noChangeAspect="1"/>
          </p:cNvPicPr>
          <p:nvPr/>
        </p:nvPicPr>
        <p:blipFill>
          <a:blip r:embed="rId5"/>
          <a:stretch>
            <a:fillRect/>
          </a:stretch>
        </p:blipFill>
        <p:spPr>
          <a:xfrm>
            <a:off x="301840" y="243727"/>
            <a:ext cx="11588320" cy="6255461"/>
          </a:xfrm>
          <a:prstGeom prst="rect">
            <a:avLst/>
          </a:prstGeom>
        </p:spPr>
      </p:pic>
    </p:spTree>
    <p:extLst>
      <p:ext uri="{BB962C8B-B14F-4D97-AF65-F5344CB8AC3E}">
        <p14:creationId xmlns:p14="http://schemas.microsoft.com/office/powerpoint/2010/main" val="190690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graphicFrame>
        <p:nvGraphicFramePr>
          <p:cNvPr id="4" name="Chart 3">
            <a:extLst>
              <a:ext uri="{FF2B5EF4-FFF2-40B4-BE49-F238E27FC236}">
                <a16:creationId xmlns:a16="http://schemas.microsoft.com/office/drawing/2014/main" id="{CA1231F4-E183-EF0D-9ED7-C94E3433A72F}"/>
              </a:ext>
            </a:extLst>
          </p:cNvPr>
          <p:cNvGraphicFramePr/>
          <p:nvPr/>
        </p:nvGraphicFramePr>
        <p:xfrm>
          <a:off x="4935985" y="1021875"/>
          <a:ext cx="4083728" cy="30638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8943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675K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$324M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$6712</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$4523</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$453K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12%</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$56M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$1233K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$56K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2075297485"/>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90984108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$272</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$264</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2177587708"/>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12.5%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4">
                    <a:lumMod val="60000"/>
                    <a:lumOff val="40000"/>
                  </a:schemeClr>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defPPr>
              <a:defRPr lang="en-US"/>
            </a:defPPr>
            <a:lvl1pPr algn="ctr">
              <a:defRPr sz="1400" b="1">
                <a:solidFill>
                  <a:schemeClr val="accent2"/>
                </a:solidFill>
              </a:defRPr>
            </a:lvl1pPr>
          </a:lstStyle>
          <a:p>
            <a:r>
              <a:rPr lang="en-US" dirty="0"/>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A476AC06-BF2D-4DDA-A560-A591004DC3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22736</TotalTime>
  <Words>914</Words>
  <Application>Microsoft Macintosh PowerPoint</Application>
  <PresentationFormat>Widescreen</PresentationFormat>
  <Paragraphs>125</Paragraphs>
  <Slides>14</Slides>
  <Notes>9</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14</vt:i4>
      </vt:variant>
    </vt:vector>
  </HeadingPairs>
  <TitlesOfParts>
    <vt:vector size="31"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lpstr>Payment volume growth was similar relative to peers</vt:lpstr>
      <vt:lpstr>Payment volume growth was similar relative to peers</vt:lpstr>
      <vt:lpstr>Payment volume growth was similar relative to peers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59</cp:revision>
  <cp:lastPrinted>2024-08-14T05:09:19Z</cp:lastPrinted>
  <dcterms:created xsi:type="dcterms:W3CDTF">2022-01-06T18:41:35Z</dcterms:created>
  <dcterms:modified xsi:type="dcterms:W3CDTF">2024-08-16T05:31:36Z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